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6" r:id="rId30"/>
    <p:sldId id="294" r:id="rId31"/>
    <p:sldId id="295" r:id="rId32"/>
    <p:sldId id="297" r:id="rId33"/>
    <p:sldId id="298" r:id="rId34"/>
    <p:sldId id="299" r:id="rId35"/>
    <p:sldId id="301" r:id="rId36"/>
    <p:sldId id="302" r:id="rId37"/>
    <p:sldId id="303" r:id="rId38"/>
    <p:sldId id="304" r:id="rId39"/>
    <p:sldId id="300" r:id="rId40"/>
    <p:sldId id="305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8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4CFEEB-9C34-D341-B908-3EC56DF7E92A}" type="datetimeFigureOut">
              <a:rPr lang="en-US" smtClean="0"/>
              <a:t>4/30/19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EC6C2-2165-EE45-BFC9-C159A1904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229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Look at day 1 and compare it to day 30. Equation: (0.02)*2^(t-1)=f(t)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D894D-E54F-5243-AD52-B7418A6378B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16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Think about x^2, is it reasonable to assume these will look similar?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D894D-E54F-5243-AD52-B7418A6378B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10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D894D-E54F-5243-AD52-B7418A6378B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6331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Log Base 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EC6C2-2165-EE45-BFC9-C159A19048B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111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93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4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89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25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036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412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115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513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085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231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36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F9B0E-17E2-434E-8647-FD93B429F00B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2E58A-B3A7-9B4C-BDD0-7AD68DF7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54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Exponents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Day 67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417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29 at 10.42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551" r="-41551"/>
          <a:stretch>
            <a:fillRect/>
          </a:stretch>
        </p:blipFill>
        <p:spPr>
          <a:xfrm>
            <a:off x="-2099277" y="1600200"/>
            <a:ext cx="8229600" cy="4525963"/>
          </a:xfrm>
        </p:spPr>
      </p:pic>
      <p:pic>
        <p:nvPicPr>
          <p:cNvPr id="5" name="Picture 4" descr="Screen Shot 2019-04-29 at 10.42.1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6180" y="1600200"/>
            <a:ext cx="511782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778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of Exponentials:</a:t>
            </a:r>
            <a:endParaRPr lang="en-US" dirty="0"/>
          </a:p>
        </p:txBody>
      </p:sp>
      <p:pic>
        <p:nvPicPr>
          <p:cNvPr id="4" name="Content Placeholder 3" descr="Screen Shot 2019-04-29 at 10.42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866" r="-318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55347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4-29 at 10.42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613" b="-306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72640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pic>
        <p:nvPicPr>
          <p:cNvPr id="4" name="Content Placeholder 3" descr="Screen Shot 2019-04-29 at 10.42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757" r="-43757"/>
          <a:stretch>
            <a:fillRect/>
          </a:stretch>
        </p:blipFill>
        <p:spPr>
          <a:xfrm>
            <a:off x="-205146" y="1399656"/>
            <a:ext cx="9560306" cy="5257800"/>
          </a:xfrm>
        </p:spPr>
      </p:pic>
    </p:spTree>
    <p:extLst>
      <p:ext uri="{BB962C8B-B14F-4D97-AF65-F5344CB8AC3E}">
        <p14:creationId xmlns:p14="http://schemas.microsoft.com/office/powerpoint/2010/main" val="3126833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Models</a:t>
            </a:r>
            <a:endParaRPr lang="en-US" dirty="0"/>
          </a:p>
        </p:txBody>
      </p:sp>
      <p:pic>
        <p:nvPicPr>
          <p:cNvPr id="4" name="Content Placeholder 3" descr="Screen Shot 2019-04-29 at 10.43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1719" b="-517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21466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4-29 at 10.43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251" b="-552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79447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29 at 10.43.5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649" b="-116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60980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r>
              <a:rPr lang="mr-IN" dirty="0" smtClean="0"/>
              <a:t>…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Content Placeholder 3" descr="Screen Shot 2019-05-01 at 11.23.2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578" r="-195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824171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9-05-01 at 11.23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898" b="-348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837297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of an Exponential</a:t>
            </a:r>
            <a:endParaRPr lang="en-US" dirty="0"/>
          </a:p>
        </p:txBody>
      </p:sp>
      <p:pic>
        <p:nvPicPr>
          <p:cNvPr id="4" name="Content Placeholder 3" descr="Screen Shot 2019-05-01 at 11.24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4361" b="-643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29858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to find the function, </a:t>
            </a:r>
            <a:r>
              <a:rPr lang="en-US" i="1" dirty="0" smtClean="0"/>
              <a:t>f(t)=a(r</a:t>
            </a:r>
            <a:r>
              <a:rPr lang="en-US" i="1" baseline="30000" dirty="0" smtClean="0"/>
              <a:t>t-1</a:t>
            </a:r>
            <a:r>
              <a:rPr lang="en-US" i="1" dirty="0" smtClean="0"/>
              <a:t>)</a:t>
            </a:r>
            <a:endParaRPr lang="en-US" i="1" dirty="0"/>
          </a:p>
        </p:txBody>
      </p:sp>
      <p:pic>
        <p:nvPicPr>
          <p:cNvPr id="4" name="Content Placeholder 3" descr="Screen Shot 2019-04-29 at 10.37.27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87" r="-113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9480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5-01 at 11.25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401" b="-174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295842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5-01 at 11.25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120" b="-231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4066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5-01 at 11.26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42" r="-86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964988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5-01 at 11.26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284" r="-62284"/>
          <a:stretch>
            <a:fillRect/>
          </a:stretch>
        </p:blipFill>
        <p:spPr>
          <a:xfrm>
            <a:off x="-633133" y="1143000"/>
            <a:ext cx="10391637" cy="5715000"/>
          </a:xfrm>
        </p:spPr>
      </p:pic>
    </p:spTree>
    <p:extLst>
      <p:ext uri="{BB962C8B-B14F-4D97-AF65-F5344CB8AC3E}">
        <p14:creationId xmlns:p14="http://schemas.microsoft.com/office/powerpoint/2010/main" val="31680712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5-01 at 11.26.4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978" r="-39978"/>
          <a:stretch>
            <a:fillRect/>
          </a:stretch>
        </p:blipFill>
        <p:spPr>
          <a:xfrm>
            <a:off x="-1673742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21564197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base?</a:t>
            </a:r>
            <a:endParaRPr lang="en-US" dirty="0"/>
          </a:p>
        </p:txBody>
      </p:sp>
      <p:pic>
        <p:nvPicPr>
          <p:cNvPr id="4" name="Content Placeholder 3" descr="Screen Shot 2019-05-01 at 11.27.09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283" b="-172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762033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5-01 at 11.27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76" r="-37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29198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pic>
        <p:nvPicPr>
          <p:cNvPr id="4" name="Content Placeholder 3" descr="Screen Shot 2019-05-01 at 11.27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74" b="-14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64327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Graphs of logs and exponents given a base greater than 1</a:t>
            </a:r>
            <a:endParaRPr lang="en-US" dirty="0"/>
          </a:p>
        </p:txBody>
      </p:sp>
      <p:pic>
        <p:nvPicPr>
          <p:cNvPr id="4" name="Content Placeholder 3" descr="Screen Shot 2019-05-01 at 11.29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539" r="-425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93212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Graphs of logs and exponents given a base between 0 and 1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378" y="1600200"/>
            <a:ext cx="4881243" cy="4525963"/>
          </a:xfrm>
        </p:spPr>
      </p:pic>
    </p:spTree>
    <p:extLst>
      <p:ext uri="{BB962C8B-B14F-4D97-AF65-F5344CB8AC3E}">
        <p14:creationId xmlns:p14="http://schemas.microsoft.com/office/powerpoint/2010/main" val="3639842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4-29 at 10.40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0056" b="-500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74397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05-01 at 11.31.1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258" b="-112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542885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5-01 at 11.31.4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456" r="-134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626937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5-01 at 11.31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597" r="-245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768885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5-01 at 11.32.2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465" r="-214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812603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5-01 at 11.32.4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821" r="-338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618724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5-01 at 11.33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096" r="-19096"/>
          <a:stretch>
            <a:fillRect/>
          </a:stretch>
        </p:blipFill>
        <p:spPr>
          <a:xfrm>
            <a:off x="-765443" y="587749"/>
            <a:ext cx="10639882" cy="5851525"/>
          </a:xfrm>
        </p:spPr>
      </p:pic>
    </p:spTree>
    <p:extLst>
      <p:ext uri="{BB962C8B-B14F-4D97-AF65-F5344CB8AC3E}">
        <p14:creationId xmlns:p14="http://schemas.microsoft.com/office/powerpoint/2010/main" val="17206046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5-01 at 11.33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741" b="-117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962370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5-01 at 11.34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51" r="-49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945317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62605"/>
            <a:ext cx="8229600" cy="1143000"/>
          </a:xfrm>
        </p:spPr>
        <p:txBody>
          <a:bodyPr/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pic>
        <p:nvPicPr>
          <p:cNvPr id="4" name="Content Placeholder 3" descr="Screen Shot 2019-05-01 at 11.34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371" r="-34371"/>
          <a:stretch>
            <a:fillRect/>
          </a:stretch>
        </p:blipFill>
        <p:spPr>
          <a:xfrm>
            <a:off x="-743153" y="1024596"/>
            <a:ext cx="10606931" cy="5833404"/>
          </a:xfrm>
        </p:spPr>
      </p:pic>
    </p:spTree>
    <p:extLst>
      <p:ext uri="{BB962C8B-B14F-4D97-AF65-F5344CB8AC3E}">
        <p14:creationId xmlns:p14="http://schemas.microsoft.com/office/powerpoint/2010/main" val="27962389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5-01 at 11.34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636" b="-146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3317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29 at 10.40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312" r="-313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1907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Solutions:</a:t>
            </a:r>
            <a:endParaRPr lang="en-US" dirty="0"/>
          </a:p>
        </p:txBody>
      </p:sp>
      <p:pic>
        <p:nvPicPr>
          <p:cNvPr id="4" name="Content Placeholder 3" descr="Screen Shot 2019-05-01 at 11.35.1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78" r="-109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50503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class:</a:t>
            </a:r>
            <a:endParaRPr lang="en-US" dirty="0"/>
          </a:p>
        </p:txBody>
      </p:sp>
      <p:pic>
        <p:nvPicPr>
          <p:cNvPr id="4" name="Content Placeholder 3" descr="Screen Shot 2019-04-29 at 10.40.59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31" b="-26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17948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29 at 10.41.08 PM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8" r="-1398"/>
          <a:stretch/>
        </p:blipFill>
        <p:spPr>
          <a:xfrm>
            <a:off x="457200" y="1153019"/>
            <a:ext cx="8229600" cy="4673600"/>
          </a:xfrm>
        </p:spPr>
      </p:pic>
    </p:spTree>
    <p:extLst>
      <p:ext uri="{BB962C8B-B14F-4D97-AF65-F5344CB8AC3E}">
        <p14:creationId xmlns:p14="http://schemas.microsoft.com/office/powerpoint/2010/main" val="1588838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7" name="Content Placeholder 3" descr="Screen Shot 2019-04-29 at 10.41.1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2321" r="-92321"/>
          <a:stretch>
            <a:fillRect/>
          </a:stretch>
        </p:blipFill>
        <p:spPr>
          <a:xfrm>
            <a:off x="457200" y="1417638"/>
            <a:ext cx="8229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917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29 at 10.41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827" r="-38827"/>
          <a:stretch>
            <a:fillRect/>
          </a:stretch>
        </p:blipFill>
        <p:spPr>
          <a:xfrm>
            <a:off x="-1430192" y="152873"/>
            <a:ext cx="11970588" cy="6583362"/>
          </a:xfrm>
        </p:spPr>
      </p:pic>
    </p:spTree>
    <p:extLst>
      <p:ext uri="{BB962C8B-B14F-4D97-AF65-F5344CB8AC3E}">
        <p14:creationId xmlns:p14="http://schemas.microsoft.com/office/powerpoint/2010/main" val="352578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29 at 10.41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382" r="-43382"/>
          <a:stretch>
            <a:fillRect/>
          </a:stretch>
        </p:blipFill>
        <p:spPr>
          <a:xfrm>
            <a:off x="2345528" y="1417638"/>
            <a:ext cx="8909964" cy="4900137"/>
          </a:xfrm>
        </p:spPr>
      </p:pic>
      <p:pic>
        <p:nvPicPr>
          <p:cNvPr id="5" name="Picture 4" descr="Screen Shot 2019-04-29 at 10.41.4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4676202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814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1845</TotalTime>
  <Words>181</Words>
  <Application>Microsoft Macintosh PowerPoint</Application>
  <PresentationFormat>On-screen Show (4:3)</PresentationFormat>
  <Paragraphs>42</Paragraphs>
  <Slides>40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Exponents</vt:lpstr>
      <vt:lpstr>Try to find the function, f(t)=a(rt-1)</vt:lpstr>
      <vt:lpstr>Try as a class:</vt:lpstr>
      <vt:lpstr>Solution:</vt:lpstr>
      <vt:lpstr>Try as a class:</vt:lpstr>
      <vt:lpstr>Solution:</vt:lpstr>
      <vt:lpstr>Solution:</vt:lpstr>
      <vt:lpstr>PowerPoint Presentation</vt:lpstr>
      <vt:lpstr>PowerPoint Presentation</vt:lpstr>
      <vt:lpstr>PowerPoint Presentation</vt:lpstr>
      <vt:lpstr>Applications of Exponentials:</vt:lpstr>
      <vt:lpstr>Try as a Class:</vt:lpstr>
      <vt:lpstr>Solutions</vt:lpstr>
      <vt:lpstr>Population Models</vt:lpstr>
      <vt:lpstr>Solve as a Class:</vt:lpstr>
      <vt:lpstr>Solution:</vt:lpstr>
      <vt:lpstr>Question…?</vt:lpstr>
      <vt:lpstr>PowerPoint Presentation</vt:lpstr>
      <vt:lpstr>Inverse of an Exponential</vt:lpstr>
      <vt:lpstr>Try as a Class:</vt:lpstr>
      <vt:lpstr>Solution:</vt:lpstr>
      <vt:lpstr>Try as a Class:</vt:lpstr>
      <vt:lpstr>Solution:</vt:lpstr>
      <vt:lpstr>PowerPoint Presentation</vt:lpstr>
      <vt:lpstr>What’s the base?</vt:lpstr>
      <vt:lpstr>Solution:</vt:lpstr>
      <vt:lpstr>Examples</vt:lpstr>
      <vt:lpstr>Graphs of logs and exponents given a base greater than 1</vt:lpstr>
      <vt:lpstr>Graphs of logs and exponents given a base between 0 and 1</vt:lpstr>
      <vt:lpstr>Try as a Class</vt:lpstr>
      <vt:lpstr>Solution</vt:lpstr>
      <vt:lpstr>Solution</vt:lpstr>
      <vt:lpstr>Solution</vt:lpstr>
      <vt:lpstr>Solution</vt:lpstr>
      <vt:lpstr>PowerPoint Presentation</vt:lpstr>
      <vt:lpstr>Try as a Class:</vt:lpstr>
      <vt:lpstr>Solution:</vt:lpstr>
      <vt:lpstr>Applications</vt:lpstr>
      <vt:lpstr>Try as a Class:</vt:lpstr>
      <vt:lpstr>Solutions: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Functions and Exponents</dc:title>
  <dc:creator>Mathew Tucker</dc:creator>
  <cp:lastModifiedBy>Mathew Tucker</cp:lastModifiedBy>
  <cp:revision>7</cp:revision>
  <dcterms:created xsi:type="dcterms:W3CDTF">2019-04-30T22:15:07Z</dcterms:created>
  <dcterms:modified xsi:type="dcterms:W3CDTF">2019-05-02T05:00:34Z</dcterms:modified>
</cp:coreProperties>
</file>